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772" y="1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5FCB2-6865-4B1B-97C3-9B0C2E45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6C214-2E27-49F6-A204-EA616A44C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0B897-5F78-4AA3-85CE-777312E7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BD99A-F148-4679-B6CB-EE1D89F2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DB6D5-A3B6-4D50-A8B6-220ED9AC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12C01-DE11-464D-8D59-68D4BD15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0692C0-4F50-47EA-A816-8335CC410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7E903-9AE0-45E6-9246-5C20192E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D402B-B2A2-4DB1-8FFB-9E3039A1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55DD11-17D9-42B0-9C58-91E30AA2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0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8ADB8F-7BB5-4B22-A099-89BE0C71E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E90BC8-0A49-4397-93FA-73E99CD69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D4A69-EBD7-471D-8C9B-E4841C02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79035-1764-4349-AD5F-A6F06284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47F67-5C97-4144-B2CF-6EBE7ADA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3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611D-AAB1-4AE8-B12E-15B027CF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E3768-2E97-4C92-9BDB-0BDD438F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28FFB-95A9-445D-8D5E-36795440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F527B-382A-48E4-9DBF-D753F126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4B132-CB50-4464-AF8E-442644DD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1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A38E3-60A5-4407-89EF-D19849D0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A7DEA-ECE2-493E-8DF8-71721CE05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ADF47-BEE7-428B-8401-62BAFE60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B6D9A-CBE2-41FA-991F-2A1580F5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383F4-C10B-45C4-9E28-D5081160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AEB09-1654-4A3A-AD36-80EB653D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E807-A239-4137-A1BB-32975B7A6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A66C89-6721-4C91-8769-9EC4FB41A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8A7E11-93DE-4F5F-A249-79119CD8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17F2D7-A41F-4B34-B9D2-CB5D9AD2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70749-BB7C-468E-A3EA-1EE89553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9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7B38D-BC4B-4C48-8A9E-6235C31C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D6E500-7444-49A1-8F7A-7B483062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443155-400E-453F-8991-7D803B543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55DE6-F098-4D47-AE8A-5BA97898E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12BF8A-06F3-415D-BA59-66FF0AC4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905BC0-FCCC-4BD3-9E3C-64DABCC8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DFA16B-B19C-47BC-A65B-8B5DE0ED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855FF3-091A-4398-AAB6-CDFC7CD7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6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EC6-0F29-4611-9C00-ACE057F0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2FAFC4-5507-4095-90C6-76FD2A22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86598F-7BA9-46EF-BC50-2B0C0E43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70747A-4860-49D8-AF54-C9E94D57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85F104-9A51-4FF1-829C-58C5BA34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820A72-7910-4FD4-B0F4-0719D071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FC1CD-BAB2-4B56-8349-DDAB9304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2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0A63F-79F2-44B8-BFD0-5084B4D7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15430-E701-4E10-9F2F-1F9BCF206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883413-95A5-4B82-B38C-BC0FD5E23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E0BA1-648A-4AA6-BC38-3654A744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560A15-D1EE-45DE-847B-8C68AE5D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B54EF4-ED71-480F-B7FF-07844956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70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26AFA-6AC3-4CDE-AA8B-66452D24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0B09FC-D33F-41D6-B49F-D9956A0AB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5FB246-214B-47AB-AEC7-2DA3E7B06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F423-4FFC-4405-99EE-73445755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F019F-F864-412C-9652-8201D282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FB3FD9-87F1-4556-BF65-2886C073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2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A6D1E-6BE2-4B9E-9409-303A701A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72527F-7D7E-46FC-8009-7DEA35FA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A71A4-EA7D-41E0-97B7-9BE91DEC9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8DBC8-ADB5-4C5C-9DEE-B741BA53B72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89BBE-57A3-41E6-8DEF-1EFBE3CC1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E08C0D-B6C5-45A3-AB5A-775294688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EF92-BBDF-4CF8-B60D-FB0734E4C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0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52AAF588-1745-42E7-A96C-BDEF87EAD3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F7EA3B7-2FCB-4F12-9ACD-01CE07DC78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F21CEB-E03E-4A4E-BCFB-4E85CC019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296E2FD-2571-4CF2-82FE-01E2AF9E0B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BE5B9-065B-4B05-A907-DD46D208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63959D4-DF4F-45C3-8592-97343E951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9D926-C245-4A74-BD8F-33E23EE3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9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BE229D8-A506-409C-8451-44AAC46E43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551217-0B00-4794-93A5-3AB36543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97E9B-A727-49FA-B6F3-85D0C3FF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EA2D91-2B54-47CB-965C-2397AFBF8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AE44CDC-1501-4A8E-9955-164E6B728A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2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D2F7FA6-C4E1-4453-A783-9AB45ACED7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9C721-7859-4217-96BD-B9981EF3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3BF0A1C-51A5-45E9-9956-C02AA697C7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80B1C-AF17-4957-9824-39E62B42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066C91A-0088-4E1E-BECE-763886B816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66F549-E5AB-435E-B19C-E4B2D59C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2DC918F-8A6C-4E38-8203-5506AF1AE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523A-9740-44DE-9158-66615299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1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A1F9F0E-4165-4386-B53F-DDAEF83EA4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811516-8858-437A-BF73-7C9B52C2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17DEBE3-CBE0-45C7-9C7C-617645392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08553-753F-4D7D-A492-EA9D9F88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1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D17AB7E-CF07-464B-A9E4-C42A6A6F94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AC3F9-C5B6-490F-A550-46E319D8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44B9D2B-BCEF-4A89-A257-F5A431E74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4F7A1-F8B4-4F24-B2BC-8C7BD980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0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3F58795-1586-4E09-A34D-76C69CD194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6ECBC-3324-42F6-8D5D-82121574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3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9FB92EE-C1E1-42F9-BCD9-89E21A4AEE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39C9E1-273B-4F0C-BEF4-4F2663C1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3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66B1B94-4559-491F-8DC1-7981BCE7A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682EC-B46A-4925-86CD-E5303F2A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A0A6D75-2FE8-449E-8385-31658F6C9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3419B-D966-4E46-B839-495E5CB9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186525-7B98-468F-95B6-E95D4EEF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C35A67F-2644-4D5F-AE00-BA0F9A1A3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B28D5-D278-4292-BB29-806023A4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1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AF94000-F3F2-4582-AFAD-2DADED49FA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E7004F-5271-46C2-B0E7-240D91A6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6BFD64C-FEEC-4845-923A-7A0E2A4098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997FEF-B23D-4C58-A4B7-19B3B57F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1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A099A89-AA38-4EA2-A276-9E5C6C273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805B8-414E-4DE7-B3E6-8F214C22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BA7E25-D07B-406C-8FA8-24DB798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2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8A176E4-14F2-4A3B-A09C-298FF0CAF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6D43C8-9817-461C-A399-6F1A132D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A2D67E4-768F-464B-8883-B47C4EE726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3D6007-BB14-4F64-826D-3E5317F8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227706-C1BE-468A-82A6-E21FAA28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1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278796D-EDEA-4C8C-891F-CC78545A9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C961D-668E-4078-8C47-64EA95E5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0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98BF03E-F7EB-40AC-859C-4F9A40094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9F306F-E291-436B-A6EB-109099C6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1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F735764-3A83-4343-ACDC-8576B7FECB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C7873E-98D8-4F6E-B606-84897D05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A338B33-E13B-4449-BFEE-8785781AA5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99766-2853-40CE-8D34-C540F3D0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1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F36F4D6-E51C-402C-82E4-7B46AE867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F6D65-5EA8-4D7B-A807-3F7181C6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53DF59-60F6-47E7-939D-DE5104155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AB5A0-7DDF-40AE-9585-DB024367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2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DC1FE0-F934-4026-AAF6-C9EE10A5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1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C8E9C7-BD95-4590-8D76-FF89795F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9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A107573-3FBD-4230-8847-3E66848C60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9A6E0C-433B-4721-A4E0-A8522083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41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A33D008-A30E-4F6F-92C1-1C55C97710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A3067-8104-4D23-9D5F-3009B4B4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7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DBB65BA-49E1-48E3-8AF6-F30E0ADA83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8F868-41A8-40ED-85A1-B263A310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4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E65F868-21F0-44A5-B394-D5A3C6406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89C8F-3EC7-4BF6-9599-36AAA990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7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75E058-B0D0-4AA1-B9D4-A16B58B9EE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D67C7-F4A0-4121-BF7D-8DFF96ED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1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B2F86DA-A413-4495-9347-69A4C611A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06C45-2DBD-4B24-87B1-DE52C36B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7E39FA7-39D5-492C-A3FC-D5387E9282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3919E-AF73-4BC8-B25F-F5F5B34F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7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36B39D9-1BFB-4D0F-97D7-337FAD2C0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1A12D-5AD5-449E-8302-2FA59ED3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9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F46FAD-C3E7-4B77-B65F-F77F116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10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4A1B7A0-F7F6-4DF2-BD01-BC468DF447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EE3D6-5DE1-46DD-874F-33BC3338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F4B99C1-6CB3-49F0-80E5-8EEE8A8843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BAC5F-36EA-49EE-9B02-FE1BA1E5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247B848-0743-4612-96D4-14EAAD3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F7B60-0270-42B4-AFA4-964C3593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4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0E26B69-0615-4DF5-9B4E-3772CB1589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E0F39-196E-4F78-8540-BE850EEA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6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7F71093-C058-42A0-BC49-F1CDA0CE92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E9A1F-B668-440C-BE21-81653F02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23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AFC3EAF-FB9B-493A-A57F-7822925D04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02648-DD1F-4D0E-BE62-9CD45017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96FC9D0-A2CF-49E6-B330-E80F9CE056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450D7-5AEF-4D05-85E3-DA43C92A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96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E13763-D89B-4C8F-AA8A-B681061F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1B2A85-A322-458B-AB3C-7D657F05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4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95240E-FBFA-4D7B-9BFD-7FF44E2C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8997DBF-B159-422B-AEFA-26512A2283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C558B7-F709-4480-AEC1-77A029BE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14557269-B3C0-4514-BEED-E0CCB11387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3AFAEB-3B2C-4517-A325-A400A3FD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8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2B61B6B-A2C9-423B-8570-E0021A1F38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25B5D0-20F6-4C7C-A2E7-01B61138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9259BF2-0FC4-4CAF-BFF1-76141FD12B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F97AB-A8FE-4D1E-9FBD-72203FA3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0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D82294E-CD9D-490E-B97C-BC6C50AF1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EA6A0-38F2-4F2A-AB0E-0D1ECEC3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3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와이드스크린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ASIAE_22</cp:lastModifiedBy>
  <cp:revision>9</cp:revision>
  <dcterms:created xsi:type="dcterms:W3CDTF">2020-08-18T09:52:13Z</dcterms:created>
  <dcterms:modified xsi:type="dcterms:W3CDTF">2020-08-18T12:52:35Z</dcterms:modified>
</cp:coreProperties>
</file>